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6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44" autoAdjust="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5B7C48E-6FDA-4619-A084-03249F53B0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A8F362-4458-41E6-BEAD-4C48A5EA15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BE1A5-D958-40AF-BBFE-818B83F74518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3EAF49-BFA9-48D4-8350-83CF74DB90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E3E55C-3060-4C20-97A6-F1E872288C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E58DC-ED08-4415-8837-E09D1D0D6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93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02F6B9E-EC21-4BC2-B2CC-B504BEB14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E629466-A496-409E-A21E-38B3C8EA6E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60000"/>
              </a:gs>
              <a:gs pos="69000">
                <a:srgbClr val="FF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FA173F7-9549-489D-8D6E-8647637BA3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356017"/>
            <a:ext cx="1707052" cy="17070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1A9A44-5A46-4A2D-92DB-CF01F493B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276" y="2141677"/>
            <a:ext cx="5099669" cy="18055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8395B6-5BB9-4A5E-966D-5A3FF134D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276" y="4879919"/>
            <a:ext cx="4495800" cy="79400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81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5C56C-C9A7-42C8-81F0-1827DBB6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496C16-B077-4C65-98E7-A76A79A6E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E21875-6794-4BED-9462-EDA3D163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E11972-94A3-49DE-85EF-AB6BE0A3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18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C0CC12-0ACB-45F4-97E6-C08CB1D8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A55C11-C8BC-4C29-ADA7-0BF0A7D4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63BD77-DDC8-494B-8650-FAF073B2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631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136A4-66AC-467F-A49D-F47C33DC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8B5A3E-F5EB-49C8-8B75-173411812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FD5291-7393-40AA-AD13-838A77088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44E676-12D5-4101-B206-E4B901A64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2E7FA5-E26A-48C5-BCF5-6BCE14C6C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ECA41B-4A11-4999-8758-F4FE857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700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12400-886C-477E-91E4-6C6DF7642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927453-109A-4AA3-A566-C564768FAE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C76ECB-AABE-4662-B406-A8242AC9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BD7B25-87F0-4A8C-9945-3A08AFE0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8D525B-D46B-4534-9FAF-0A175538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C9632C-D20A-4815-A427-6D3EE59D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423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BD4DB-5E18-4289-A83C-E9708718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B8A233-0948-4455-96B6-3CAC82894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2914A9-BE28-42A6-B183-B00C3B6B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1DD64-DBB0-44D7-AD4A-8DB6D42FB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E90B97-7540-40B7-810B-9F25C0DD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908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DC4908-00D9-4493-90AB-98CC0083E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5D3CA7-4357-4584-B54A-C83620275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1DAF1-47AF-4BE2-A466-A2E90E04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2E13AC-8A10-4972-9CBC-CECAE778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9EF95E-296F-4FBF-95A7-A78D6922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553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4D83AEB-E117-4ED4-BEE2-A7CDC9A0F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11" b="7786"/>
          <a:stretch/>
        </p:blipFill>
        <p:spPr>
          <a:xfrm>
            <a:off x="0" y="1309816"/>
            <a:ext cx="12192000" cy="55481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809D77E-0E86-4F7B-A1FA-CC05C5C80E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F97769-ED7D-4C75-BC91-1027833A7F30}"/>
              </a:ext>
            </a:extLst>
          </p:cNvPr>
          <p:cNvSpPr/>
          <p:nvPr userDrawn="1"/>
        </p:nvSpPr>
        <p:spPr>
          <a:xfrm>
            <a:off x="568411" y="296562"/>
            <a:ext cx="11133438" cy="63019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C25658-1292-4DE6-95A8-EA220864CE6F}"/>
              </a:ext>
            </a:extLst>
          </p:cNvPr>
          <p:cNvSpPr/>
          <p:nvPr userDrawn="1"/>
        </p:nvSpPr>
        <p:spPr>
          <a:xfrm>
            <a:off x="0" y="1309816"/>
            <a:ext cx="12192000" cy="3880021"/>
          </a:xfrm>
          <a:prstGeom prst="rect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E4199E-4561-45BB-B2CB-35C5B7CFCB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99" y="488094"/>
            <a:ext cx="562230" cy="562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C038E0-DAAB-4EE0-85A1-BE8C6A4F7E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6" y="484075"/>
            <a:ext cx="1451919" cy="566249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6D4E9A-8E46-468B-ABDD-D468DA56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E4D-F4D4-4681-82DB-4C54AD6DEFB7}" type="datetimeFigureOut">
              <a:rPr lang="zh-CN" altLang="en-US" smtClean="0"/>
              <a:t>2022/5/30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4F44E6-22E9-469D-87FA-93F7310AE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6205DA-99ED-4DFB-9BAD-3B03ABCC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689A-A771-4283-B1FA-8AC8E15E36B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9FE97F5-8068-404F-8DD7-C4973B2F188B}"/>
              </a:ext>
            </a:extLst>
          </p:cNvPr>
          <p:cNvCxnSpPr/>
          <p:nvPr userDrawn="1"/>
        </p:nvCxnSpPr>
        <p:spPr>
          <a:xfrm>
            <a:off x="2508422" y="484075"/>
            <a:ext cx="0" cy="5662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30225E6-6A70-4AFD-8AE5-E5BD04A1E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861" y="2458689"/>
            <a:ext cx="5996835" cy="1041485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  <a:lvl2pPr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2pPr>
            <a:lvl3pPr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3pPr>
            <a:lvl4pPr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4pPr>
            <a:lvl5pPr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5pPr>
          </a:lstStyle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127000" dist="50800" dir="2700000" algn="tl" rotWithShape="0">
                    <a:prstClr val="black">
                      <a:alpha val="33000"/>
                    </a:prstClr>
                  </a:outerShdw>
                </a:effectLst>
                <a:latin typeface="+mj-ea"/>
                <a:ea typeface="+mj-ea"/>
              </a:rPr>
              <a:t>请把文字输到这里</a:t>
            </a:r>
          </a:p>
        </p:txBody>
      </p:sp>
    </p:spTree>
    <p:extLst>
      <p:ext uri="{BB962C8B-B14F-4D97-AF65-F5344CB8AC3E}">
        <p14:creationId xmlns:p14="http://schemas.microsoft.com/office/powerpoint/2010/main" val="125565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标题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F7B48F3-92C7-48C2-B7A5-F1A8E4F2C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29EEEE-261F-48D6-AB95-DC59C1BF83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60000"/>
              </a:gs>
              <a:gs pos="66000">
                <a:srgbClr val="FF0000">
                  <a:alpha val="24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AE673E-0B92-4BD5-AFD1-AE42EAEC47DD}"/>
              </a:ext>
            </a:extLst>
          </p:cNvPr>
          <p:cNvCxnSpPr>
            <a:cxnSpLocks/>
          </p:cNvCxnSpPr>
          <p:nvPr userDrawn="1"/>
        </p:nvCxnSpPr>
        <p:spPr>
          <a:xfrm>
            <a:off x="3445727" y="0"/>
            <a:ext cx="0" cy="69472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6E3790A-00FC-430D-AE03-8CEF979A8D07}"/>
              </a:ext>
            </a:extLst>
          </p:cNvPr>
          <p:cNvSpPr txBox="1"/>
          <p:nvPr userDrawn="1"/>
        </p:nvSpPr>
        <p:spPr>
          <a:xfrm>
            <a:off x="1183569" y="2163336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bg1">
                    <a:alpha val="8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E05730-916C-46F2-8F7A-367B44E73168}"/>
              </a:ext>
            </a:extLst>
          </p:cNvPr>
          <p:cNvSpPr txBox="1"/>
          <p:nvPr userDrawn="1"/>
        </p:nvSpPr>
        <p:spPr>
          <a:xfrm>
            <a:off x="658813" y="1339289"/>
            <a:ext cx="1107996" cy="43242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alpha val="41000"/>
                  </a:schemeClr>
                </a:solidFill>
                <a:latin typeface="Arial" panose="020B0604020202020204" pitchFamily="34" charset="0"/>
                <a:ea typeface="01庞门正道标题体" panose="02010600030101010101" pitchFamily="2" charset="-128"/>
                <a:cs typeface="Arial" panose="020B0604020202020204" pitchFamily="34" charset="0"/>
              </a:rPr>
              <a:t>CONTENTS</a:t>
            </a:r>
            <a:endParaRPr lang="zh-CN" altLang="en-US" sz="6000" dirty="0">
              <a:solidFill>
                <a:schemeClr val="bg1">
                  <a:alpha val="41000"/>
                </a:schemeClr>
              </a:solidFill>
              <a:latin typeface="Arial" panose="020B0604020202020204" pitchFamily="34" charset="0"/>
              <a:ea typeface="01庞门正道标题体" panose="02010600030101010101" pitchFamily="2" charset="-128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0645A1-E61B-41EA-88AC-83352FED267F}"/>
              </a:ext>
            </a:extLst>
          </p:cNvPr>
          <p:cNvSpPr txBox="1"/>
          <p:nvPr userDrawn="1"/>
        </p:nvSpPr>
        <p:spPr>
          <a:xfrm>
            <a:off x="5212536" y="218220"/>
            <a:ext cx="1017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 flip="none" rotWithShape="1">
                  <a:gsLst>
                    <a:gs pos="66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01</a:t>
            </a:r>
            <a:endParaRPr lang="zh-CN" altLang="en-US" sz="6000" dirty="0">
              <a:gradFill flip="none" rotWithShape="1">
                <a:gsLst>
                  <a:gs pos="66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F72E213-3EDE-4817-98DF-7B9879761225}"/>
              </a:ext>
            </a:extLst>
          </p:cNvPr>
          <p:cNvCxnSpPr>
            <a:cxnSpLocks/>
          </p:cNvCxnSpPr>
          <p:nvPr userDrawn="1"/>
        </p:nvCxnSpPr>
        <p:spPr>
          <a:xfrm flipV="1">
            <a:off x="5807024" y="624859"/>
            <a:ext cx="607858" cy="607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E88912E-B0C6-4C60-B368-EB8D9A478A11}"/>
              </a:ext>
            </a:extLst>
          </p:cNvPr>
          <p:cNvSpPr txBox="1"/>
          <p:nvPr userDrawn="1"/>
        </p:nvSpPr>
        <p:spPr>
          <a:xfrm>
            <a:off x="5212536" y="1502946"/>
            <a:ext cx="1017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 flip="none" rotWithShape="1">
                  <a:gsLst>
                    <a:gs pos="66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02</a:t>
            </a:r>
            <a:endParaRPr lang="zh-CN" altLang="en-US" sz="6000" dirty="0">
              <a:gradFill flip="none" rotWithShape="1">
                <a:gsLst>
                  <a:gs pos="66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290339-7782-4E93-849A-D753D2F32C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807024" y="1909585"/>
            <a:ext cx="607858" cy="607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5065F36-83F8-40D1-9E8E-B43131D6D046}"/>
              </a:ext>
            </a:extLst>
          </p:cNvPr>
          <p:cNvSpPr txBox="1"/>
          <p:nvPr userDrawn="1"/>
        </p:nvSpPr>
        <p:spPr>
          <a:xfrm>
            <a:off x="5212536" y="2787672"/>
            <a:ext cx="1017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 flip="none" rotWithShape="1">
                  <a:gsLst>
                    <a:gs pos="66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03</a:t>
            </a:r>
            <a:endParaRPr lang="zh-CN" altLang="en-US" sz="6000" dirty="0">
              <a:gradFill flip="none" rotWithShape="1">
                <a:gsLst>
                  <a:gs pos="66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43E69A5-D47D-4F0F-AAFC-16FE8D6A4A58}"/>
              </a:ext>
            </a:extLst>
          </p:cNvPr>
          <p:cNvCxnSpPr>
            <a:cxnSpLocks/>
          </p:cNvCxnSpPr>
          <p:nvPr userDrawn="1"/>
        </p:nvCxnSpPr>
        <p:spPr>
          <a:xfrm flipV="1">
            <a:off x="5807024" y="3194311"/>
            <a:ext cx="607858" cy="607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C022627-80E6-4E60-99D8-3D9193F60184}"/>
              </a:ext>
            </a:extLst>
          </p:cNvPr>
          <p:cNvSpPr txBox="1"/>
          <p:nvPr userDrawn="1"/>
        </p:nvSpPr>
        <p:spPr>
          <a:xfrm>
            <a:off x="5212536" y="4072398"/>
            <a:ext cx="1017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 flip="none" rotWithShape="1">
                  <a:gsLst>
                    <a:gs pos="66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04</a:t>
            </a:r>
            <a:endParaRPr lang="zh-CN" altLang="en-US" sz="6000" dirty="0">
              <a:gradFill flip="none" rotWithShape="1">
                <a:gsLst>
                  <a:gs pos="66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3F41C3C-979A-4636-801C-8F6F2760E1CB}"/>
              </a:ext>
            </a:extLst>
          </p:cNvPr>
          <p:cNvCxnSpPr>
            <a:cxnSpLocks/>
          </p:cNvCxnSpPr>
          <p:nvPr userDrawn="1"/>
        </p:nvCxnSpPr>
        <p:spPr>
          <a:xfrm flipV="1">
            <a:off x="5807024" y="4479037"/>
            <a:ext cx="607858" cy="607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EE7ADCA-323C-4404-8683-73DD1A099284}"/>
              </a:ext>
            </a:extLst>
          </p:cNvPr>
          <p:cNvSpPr txBox="1"/>
          <p:nvPr userDrawn="1"/>
        </p:nvSpPr>
        <p:spPr>
          <a:xfrm>
            <a:off x="5212536" y="5357124"/>
            <a:ext cx="1017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 flip="none" rotWithShape="1">
                  <a:gsLst>
                    <a:gs pos="66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05</a:t>
            </a:r>
            <a:endParaRPr lang="zh-CN" altLang="en-US" sz="6000" dirty="0">
              <a:gradFill flip="none" rotWithShape="1">
                <a:gsLst>
                  <a:gs pos="66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8A0F34B-B2E7-440F-8D5C-0819F70A47B5}"/>
              </a:ext>
            </a:extLst>
          </p:cNvPr>
          <p:cNvCxnSpPr>
            <a:cxnSpLocks/>
          </p:cNvCxnSpPr>
          <p:nvPr userDrawn="1"/>
        </p:nvCxnSpPr>
        <p:spPr>
          <a:xfrm flipV="1">
            <a:off x="5807024" y="5763763"/>
            <a:ext cx="607858" cy="607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CE90204-A6CC-4C89-BBC4-DE68BACD24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81" y="1363803"/>
            <a:ext cx="1027894" cy="1027894"/>
          </a:xfrm>
          <a:prstGeom prst="rect">
            <a:avLst/>
          </a:prstGeom>
        </p:spPr>
      </p:pic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B6562AF7-416C-4571-AD64-98801BB312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1711" y="869250"/>
            <a:ext cx="1980029" cy="4801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45" name="文本占位符 43">
            <a:extLst>
              <a:ext uri="{FF2B5EF4-FFF2-40B4-BE49-F238E27FC236}">
                <a16:creationId xmlns:a16="http://schemas.microsoft.com/office/drawing/2014/main" id="{DD9E5844-55F9-46E9-A11F-72F8CACF9C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10926" y="2155123"/>
            <a:ext cx="1980029" cy="4801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49" name="文本占位符 43">
            <a:extLst>
              <a:ext uri="{FF2B5EF4-FFF2-40B4-BE49-F238E27FC236}">
                <a16:creationId xmlns:a16="http://schemas.microsoft.com/office/drawing/2014/main" id="{314E4C39-637C-435B-BAFC-94F1A47DE7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7597" y="3432416"/>
            <a:ext cx="1980029" cy="4801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50" name="文本占位符 43">
            <a:extLst>
              <a:ext uri="{FF2B5EF4-FFF2-40B4-BE49-F238E27FC236}">
                <a16:creationId xmlns:a16="http://schemas.microsoft.com/office/drawing/2014/main" id="{AD29C62B-AF7D-45B3-B114-43615068E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1711" y="4718501"/>
            <a:ext cx="1980029" cy="4801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51" name="文本占位符 43">
            <a:extLst>
              <a:ext uri="{FF2B5EF4-FFF2-40B4-BE49-F238E27FC236}">
                <a16:creationId xmlns:a16="http://schemas.microsoft.com/office/drawing/2014/main" id="{FA5D3F9A-53F2-4F02-AD67-A8DC9EE7CF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10926" y="6001952"/>
            <a:ext cx="1980029" cy="4801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419296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标题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F7B48F3-92C7-48C2-B7A5-F1A8E4F2C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29EEEE-261F-48D6-AB95-DC59C1BF83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60000"/>
              </a:gs>
              <a:gs pos="66000">
                <a:srgbClr val="FF0000">
                  <a:alpha val="24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AE673E-0B92-4BD5-AFD1-AE42EAEC47DD}"/>
              </a:ext>
            </a:extLst>
          </p:cNvPr>
          <p:cNvCxnSpPr>
            <a:cxnSpLocks/>
          </p:cNvCxnSpPr>
          <p:nvPr userDrawn="1"/>
        </p:nvCxnSpPr>
        <p:spPr>
          <a:xfrm>
            <a:off x="3445727" y="0"/>
            <a:ext cx="0" cy="69472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DE05730-916C-46F2-8F7A-367B44E73168}"/>
              </a:ext>
            </a:extLst>
          </p:cNvPr>
          <p:cNvSpPr txBox="1"/>
          <p:nvPr userDrawn="1"/>
        </p:nvSpPr>
        <p:spPr>
          <a:xfrm>
            <a:off x="658813" y="1339289"/>
            <a:ext cx="1107996" cy="43242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alpha val="41000"/>
                  </a:schemeClr>
                </a:solidFill>
                <a:latin typeface="Arial" panose="020B0604020202020204" pitchFamily="34" charset="0"/>
                <a:ea typeface="01庞门正道标题体" panose="02010600030101010101" pitchFamily="2" charset="-128"/>
                <a:cs typeface="Arial" panose="020B0604020202020204" pitchFamily="34" charset="0"/>
              </a:rPr>
              <a:t>CONTENTS</a:t>
            </a:r>
            <a:endParaRPr lang="zh-CN" altLang="en-US" sz="6000" dirty="0">
              <a:solidFill>
                <a:schemeClr val="bg1">
                  <a:alpha val="41000"/>
                </a:schemeClr>
              </a:solidFill>
              <a:latin typeface="Arial" panose="020B0604020202020204" pitchFamily="34" charset="0"/>
              <a:ea typeface="01庞门正道标题体" panose="02010600030101010101" pitchFamily="2" charset="-128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E3790A-00FC-430D-AE03-8CEF979A8D07}"/>
              </a:ext>
            </a:extLst>
          </p:cNvPr>
          <p:cNvSpPr txBox="1"/>
          <p:nvPr userDrawn="1"/>
        </p:nvSpPr>
        <p:spPr>
          <a:xfrm>
            <a:off x="1183569" y="2163336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bg1">
                    <a:alpha val="8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CE90204-A6CC-4C89-BBC4-DE68BACD24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81" y="1363803"/>
            <a:ext cx="1027894" cy="10278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0645A1-E61B-41EA-88AC-83352FED267F}"/>
              </a:ext>
            </a:extLst>
          </p:cNvPr>
          <p:cNvSpPr txBox="1"/>
          <p:nvPr userDrawn="1"/>
        </p:nvSpPr>
        <p:spPr>
          <a:xfrm>
            <a:off x="5212536" y="789721"/>
            <a:ext cx="1017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 flip="none" rotWithShape="1">
                  <a:gsLst>
                    <a:gs pos="66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01</a:t>
            </a:r>
            <a:endParaRPr lang="zh-CN" altLang="en-US" sz="6000" dirty="0">
              <a:gradFill flip="none" rotWithShape="1">
                <a:gsLst>
                  <a:gs pos="66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F72E213-3EDE-4817-98DF-7B9879761225}"/>
              </a:ext>
            </a:extLst>
          </p:cNvPr>
          <p:cNvCxnSpPr>
            <a:cxnSpLocks/>
          </p:cNvCxnSpPr>
          <p:nvPr userDrawn="1"/>
        </p:nvCxnSpPr>
        <p:spPr>
          <a:xfrm flipV="1">
            <a:off x="5807024" y="1196360"/>
            <a:ext cx="607858" cy="607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E88912E-B0C6-4C60-B368-EB8D9A478A11}"/>
              </a:ext>
            </a:extLst>
          </p:cNvPr>
          <p:cNvSpPr txBox="1"/>
          <p:nvPr userDrawn="1"/>
        </p:nvSpPr>
        <p:spPr>
          <a:xfrm>
            <a:off x="5212536" y="2074447"/>
            <a:ext cx="1017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 flip="none" rotWithShape="1">
                  <a:gsLst>
                    <a:gs pos="66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02</a:t>
            </a:r>
            <a:endParaRPr lang="zh-CN" altLang="en-US" sz="6000" dirty="0">
              <a:gradFill flip="none" rotWithShape="1">
                <a:gsLst>
                  <a:gs pos="66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290339-7782-4E93-849A-D753D2F32C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807024" y="2481086"/>
            <a:ext cx="607858" cy="607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5065F36-83F8-40D1-9E8E-B43131D6D046}"/>
              </a:ext>
            </a:extLst>
          </p:cNvPr>
          <p:cNvSpPr txBox="1"/>
          <p:nvPr userDrawn="1"/>
        </p:nvSpPr>
        <p:spPr>
          <a:xfrm>
            <a:off x="5212536" y="3359173"/>
            <a:ext cx="1017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 flip="none" rotWithShape="1">
                  <a:gsLst>
                    <a:gs pos="66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03</a:t>
            </a:r>
            <a:endParaRPr lang="zh-CN" altLang="en-US" sz="6000" dirty="0">
              <a:gradFill flip="none" rotWithShape="1">
                <a:gsLst>
                  <a:gs pos="66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43E69A5-D47D-4F0F-AAFC-16FE8D6A4A58}"/>
              </a:ext>
            </a:extLst>
          </p:cNvPr>
          <p:cNvCxnSpPr>
            <a:cxnSpLocks/>
          </p:cNvCxnSpPr>
          <p:nvPr userDrawn="1"/>
        </p:nvCxnSpPr>
        <p:spPr>
          <a:xfrm flipV="1">
            <a:off x="5807024" y="3765812"/>
            <a:ext cx="607858" cy="607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C022627-80E6-4E60-99D8-3D9193F60184}"/>
              </a:ext>
            </a:extLst>
          </p:cNvPr>
          <p:cNvSpPr txBox="1"/>
          <p:nvPr userDrawn="1"/>
        </p:nvSpPr>
        <p:spPr>
          <a:xfrm>
            <a:off x="5212536" y="4643899"/>
            <a:ext cx="1017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 flip="none" rotWithShape="1">
                  <a:gsLst>
                    <a:gs pos="66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Impact" panose="020B0806030902050204" pitchFamily="34" charset="0"/>
              </a:rPr>
              <a:t>04</a:t>
            </a:r>
            <a:endParaRPr lang="zh-CN" altLang="en-US" sz="6000" dirty="0">
              <a:gradFill flip="none" rotWithShape="1">
                <a:gsLst>
                  <a:gs pos="66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atin typeface="Impact" panose="020B0806030902050204" pitchFamily="34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3F41C3C-979A-4636-801C-8F6F2760E1CB}"/>
              </a:ext>
            </a:extLst>
          </p:cNvPr>
          <p:cNvCxnSpPr>
            <a:cxnSpLocks/>
          </p:cNvCxnSpPr>
          <p:nvPr userDrawn="1"/>
        </p:nvCxnSpPr>
        <p:spPr>
          <a:xfrm flipV="1">
            <a:off x="5807024" y="5050538"/>
            <a:ext cx="607858" cy="607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B6562AF7-416C-4571-AD64-98801BB312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1711" y="1440751"/>
            <a:ext cx="1980029" cy="4801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45" name="文本占位符 43">
            <a:extLst>
              <a:ext uri="{FF2B5EF4-FFF2-40B4-BE49-F238E27FC236}">
                <a16:creationId xmlns:a16="http://schemas.microsoft.com/office/drawing/2014/main" id="{DD9E5844-55F9-46E9-A11F-72F8CACF9C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10926" y="2726624"/>
            <a:ext cx="1980029" cy="4801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49" name="文本占位符 43">
            <a:extLst>
              <a:ext uri="{FF2B5EF4-FFF2-40B4-BE49-F238E27FC236}">
                <a16:creationId xmlns:a16="http://schemas.microsoft.com/office/drawing/2014/main" id="{314E4C39-637C-435B-BAFC-94F1A47DE7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7597" y="4003917"/>
            <a:ext cx="1980029" cy="4801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50" name="文本占位符 43">
            <a:extLst>
              <a:ext uri="{FF2B5EF4-FFF2-40B4-BE49-F238E27FC236}">
                <a16:creationId xmlns:a16="http://schemas.microsoft.com/office/drawing/2014/main" id="{AD29C62B-AF7D-45B3-B114-43615068E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1711" y="5290002"/>
            <a:ext cx="1980029" cy="4801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235303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EBB96B1-075B-480C-B988-234F83D19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D009D51-11AD-4257-BC0E-CE2C355EFB74}"/>
              </a:ext>
            </a:extLst>
          </p:cNvPr>
          <p:cNvSpPr/>
          <p:nvPr userDrawn="1"/>
        </p:nvSpPr>
        <p:spPr>
          <a:xfrm>
            <a:off x="0" y="3886200"/>
            <a:ext cx="12192000" cy="2971800"/>
          </a:xfrm>
          <a:prstGeom prst="rect">
            <a:avLst/>
          </a:prstGeom>
          <a:gradFill flip="none" rotWithShape="1">
            <a:gsLst>
              <a:gs pos="0">
                <a:srgbClr val="960000"/>
              </a:gs>
              <a:gs pos="66000">
                <a:srgbClr val="FF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948CDDA-2B8E-45A3-9A20-73DF141CC2D6}"/>
              </a:ext>
            </a:extLst>
          </p:cNvPr>
          <p:cNvCxnSpPr>
            <a:cxnSpLocks/>
          </p:cNvCxnSpPr>
          <p:nvPr userDrawn="1"/>
        </p:nvCxnSpPr>
        <p:spPr>
          <a:xfrm flipV="1">
            <a:off x="5644661" y="4958424"/>
            <a:ext cx="0" cy="9368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503C3A-5065-47E8-832F-C362C4034617}"/>
              </a:ext>
            </a:extLst>
          </p:cNvPr>
          <p:cNvCxnSpPr>
            <a:cxnSpLocks/>
          </p:cNvCxnSpPr>
          <p:nvPr userDrawn="1"/>
        </p:nvCxnSpPr>
        <p:spPr>
          <a:xfrm>
            <a:off x="4686966" y="6235623"/>
            <a:ext cx="37071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2218C36-B2BA-453C-87EF-7F75883C5CDA}"/>
              </a:ext>
            </a:extLst>
          </p:cNvPr>
          <p:cNvCxnSpPr>
            <a:cxnSpLocks/>
          </p:cNvCxnSpPr>
          <p:nvPr userDrawn="1"/>
        </p:nvCxnSpPr>
        <p:spPr>
          <a:xfrm>
            <a:off x="4015684" y="4516582"/>
            <a:ext cx="3715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BC527F4E-ABA3-4ECB-95AA-06323ABEA11F}"/>
              </a:ext>
            </a:extLst>
          </p:cNvPr>
          <p:cNvSpPr/>
          <p:nvPr userDrawn="1"/>
        </p:nvSpPr>
        <p:spPr>
          <a:xfrm>
            <a:off x="110838" y="6235623"/>
            <a:ext cx="607728" cy="523904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75F95C-BC1B-4B5E-95B0-8D557C9E5E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43" y="1226652"/>
            <a:ext cx="667864" cy="66786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1703EC-15AD-4751-9E99-64CB5C2B5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4660" y="4874470"/>
            <a:ext cx="5222631" cy="738774"/>
          </a:xfrm>
        </p:spPr>
        <p:txBody>
          <a:bodyPr>
            <a:noAutofit/>
          </a:bodyPr>
          <a:lstStyle>
            <a:lvl1pPr marL="0" indent="0">
              <a:buNone/>
              <a:defRPr sz="4000" b="0" cap="none" spc="0">
                <a:ln w="0"/>
                <a:solidFill>
                  <a:schemeClr val="bg1"/>
                </a:solidFill>
                <a:effectLst/>
                <a:latin typeface="+mj-ea"/>
                <a:ea typeface="+mj-ea"/>
              </a:defRPr>
            </a:lvl1pPr>
            <a:lvl2pPr>
              <a:defRPr sz="4000" b="0" cap="none" spc="0">
                <a:ln w="0"/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4000" b="0" cap="none" spc="0">
                <a:ln w="0"/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4000" b="0" cap="none" spc="0">
                <a:ln w="0"/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4000" b="0" cap="none" spc="0">
                <a:ln w="0"/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B2C2-DA6F-437F-9BA4-5962537A00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5685" y="4820151"/>
            <a:ext cx="1557626" cy="1257300"/>
          </a:xfrm>
        </p:spPr>
        <p:txBody>
          <a:bodyPr>
            <a:no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Impact" panose="020B0806030902050204" pitchFamily="34" charset="0"/>
              </a:defRPr>
            </a:lvl1pPr>
            <a:lvl2pPr>
              <a:defRPr sz="9600">
                <a:solidFill>
                  <a:schemeClr val="bg1"/>
                </a:solidFill>
                <a:latin typeface="Impact" panose="020B0806030902050204" pitchFamily="34" charset="0"/>
              </a:defRPr>
            </a:lvl2pPr>
            <a:lvl3pPr>
              <a:defRPr sz="9600">
                <a:solidFill>
                  <a:schemeClr val="bg1"/>
                </a:solidFill>
                <a:latin typeface="Impact" panose="020B0806030902050204" pitchFamily="34" charset="0"/>
              </a:defRPr>
            </a:lvl3pPr>
            <a:lvl4pPr>
              <a:defRPr sz="9600">
                <a:solidFill>
                  <a:schemeClr val="bg1"/>
                </a:solidFill>
                <a:latin typeface="Impact" panose="020B0806030902050204" pitchFamily="34" charset="0"/>
              </a:defRPr>
            </a:lvl4pPr>
            <a:lvl5pPr>
              <a:defRPr sz="9600">
                <a:solidFill>
                  <a:schemeClr val="bg1"/>
                </a:solidFill>
                <a:latin typeface="Impact" panose="020B0806030902050204" pitchFamily="34" charset="0"/>
              </a:defRPr>
            </a:lvl5pPr>
          </a:lstStyle>
          <a:p>
            <a:pPr lvl="0"/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18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B337D-8127-42C7-B722-614902606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B7782F-431D-4B6E-B30E-7CFF3A803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6B9E3-DC1E-4B35-8618-8550CA546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BA7F09-1389-4EF5-A4EA-A2863880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458DE4-0283-4999-AA70-F835E6DA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39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C93AF-EC40-4DF6-BFFA-33542007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99D18-72F8-43F7-90E5-313A6A30E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C036E-1E8D-48D8-908F-4D65E4BD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388E31-989F-4AD2-9C70-27D2A43CF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2005F6-CF91-42F5-AE5A-0F10CF0F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0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A0061-BE06-4EE3-8E2F-F902C3D8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4990EC-EE5A-4C86-A2C4-D5A25C4F2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240613-64E4-4B6F-989B-487294B9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FA937-9423-4EBC-A90B-C4B74482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9DE4C-0B24-47D3-BBFC-C00C24ED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6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8543A-C3E2-4CE9-A825-F5B283BB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7B980-95D6-4897-922D-E9ED05AF1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2138A2-BC0B-4325-850D-4AFA93333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4642D6-5CFD-4898-885E-0DCA1620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6C7272-83DB-4CF7-98FD-0BD345735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598A59-3AA7-42A4-9306-C59709DB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79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05577-5534-4EC1-9236-33D4A809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FA5162-5E54-4279-A3A3-804A067B5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77D483-A004-4E2D-8BCA-3C080BDF2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E54CBF-240E-46DD-BB5F-DC7F345DF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D25ECE-D57A-4B27-A4F0-0A36200D7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CF4C56-83E4-4A4F-B82B-70EB817C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DB2CE4-C45F-4FD9-97B7-8214D0EE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926969-F535-4D24-BA6A-43065C1F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33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117FF5D2-A570-4A93-AC36-2D9FBC530B91}"/>
              </a:ext>
            </a:extLst>
          </p:cNvPr>
          <p:cNvSpPr/>
          <p:nvPr userDrawn="1"/>
        </p:nvSpPr>
        <p:spPr>
          <a:xfrm>
            <a:off x="0" y="-50039"/>
            <a:ext cx="12192000" cy="1280160"/>
          </a:xfrm>
          <a:prstGeom prst="rect">
            <a:avLst/>
          </a:prstGeom>
          <a:gradFill>
            <a:gsLst>
              <a:gs pos="0">
                <a:srgbClr val="FF6969"/>
              </a:gs>
              <a:gs pos="100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C05CD5-E54E-4748-A7BA-9728A2CE45A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3" y="107428"/>
            <a:ext cx="842607" cy="842607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1B0B6B6-96F6-4941-8526-67BD2D331382}"/>
              </a:ext>
            </a:extLst>
          </p:cNvPr>
          <p:cNvCxnSpPr>
            <a:cxnSpLocks/>
          </p:cNvCxnSpPr>
          <p:nvPr userDrawn="1"/>
        </p:nvCxnSpPr>
        <p:spPr>
          <a:xfrm>
            <a:off x="1358612" y="208873"/>
            <a:ext cx="2" cy="6117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9FBB89F-F104-48A1-9F1B-719A3B8848ED}"/>
              </a:ext>
            </a:extLst>
          </p:cNvPr>
          <p:cNvCxnSpPr>
            <a:cxnSpLocks/>
          </p:cNvCxnSpPr>
          <p:nvPr userDrawn="1"/>
        </p:nvCxnSpPr>
        <p:spPr>
          <a:xfrm>
            <a:off x="250090" y="1044549"/>
            <a:ext cx="10572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BC387B2-40A4-4FEE-B56B-5299363FA4DF}"/>
              </a:ext>
            </a:extLst>
          </p:cNvPr>
          <p:cNvSpPr txBox="1"/>
          <p:nvPr userDrawn="1"/>
        </p:nvSpPr>
        <p:spPr>
          <a:xfrm>
            <a:off x="8734097" y="6094682"/>
            <a:ext cx="3331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60000">
                    <a:alpha val="20000"/>
                  </a:srgb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博学而笃志</a:t>
            </a:r>
            <a:r>
              <a:rPr lang="en-US" altLang="zh-CN" sz="2400" dirty="0">
                <a:solidFill>
                  <a:srgbClr val="960000">
                    <a:alpha val="20000"/>
                  </a:srgb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,</a:t>
            </a:r>
            <a:r>
              <a:rPr lang="zh-CN" altLang="en-US" sz="2400" dirty="0">
                <a:solidFill>
                  <a:srgbClr val="960000">
                    <a:alpha val="20000"/>
                  </a:srgb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切问而近思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B4659A-6663-4D5B-8A5C-0244B1F3E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3063E-B101-41EC-93E3-9F5A55523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33920-5537-4BC4-BA38-E51F0D797AFD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C7B01F-1ABD-4BFA-B295-1F5AC9933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538DD8-87AC-46C4-9BE8-EDDB204AC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A398D-34C6-4FE9-AB8F-D0C88E7BC2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20150D-8B5E-4980-A9C9-6AA232505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612" y="50026"/>
            <a:ext cx="9875540" cy="929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9828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8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7E71D-F228-41EF-8957-A2B1AE2B6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日语背单词软件</a:t>
            </a:r>
            <a:br>
              <a:rPr lang="en-US" altLang="zh-CN" dirty="0"/>
            </a:br>
            <a:r>
              <a:rPr lang="en-US" altLang="zh-CN" dirty="0"/>
              <a:t>- Neon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29156B-2E5E-4A8D-8975-96205A950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组长：钱宜嘉</a:t>
            </a:r>
            <a:endParaRPr lang="en-US" altLang="zh-CN" dirty="0"/>
          </a:p>
          <a:p>
            <a:r>
              <a:rPr lang="zh-CN" altLang="en-US" dirty="0"/>
              <a:t>组员：沈云飞、徐清霞、刘沛琪、王涵章</a:t>
            </a:r>
          </a:p>
        </p:txBody>
      </p:sp>
    </p:spTree>
    <p:extLst>
      <p:ext uri="{BB962C8B-B14F-4D97-AF65-F5344CB8AC3E}">
        <p14:creationId xmlns:p14="http://schemas.microsoft.com/office/powerpoint/2010/main" val="45868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067A09-A94A-4362-8A08-D71396D7FA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开发过程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E4F064-D6EC-41AE-B9C2-2B26C2E70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0391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6BAC4-3636-4FE5-8D2F-7B3DA2C6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开发过程 </a:t>
            </a:r>
            <a:r>
              <a:rPr lang="en-US" altLang="zh-CN" dirty="0"/>
              <a:t>– branch</a:t>
            </a:r>
            <a:r>
              <a:rPr lang="zh-CN" altLang="en-US" dirty="0"/>
              <a:t> 与 </a:t>
            </a:r>
            <a:r>
              <a:rPr lang="en-US" altLang="zh-CN" dirty="0"/>
              <a:t>issue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E4D1FD-3929-4AC3-82B1-BC41AB652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549" y="1781236"/>
            <a:ext cx="531145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D38132-A486-4BE4-9FA2-156ED59F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2" y="2847087"/>
            <a:ext cx="5391902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3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347E4-B7FF-4888-AEA0-D42AACE5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开发过程 </a:t>
            </a:r>
            <a:r>
              <a:rPr lang="en-US" altLang="zh-CN" dirty="0"/>
              <a:t>– commit message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C80E523-A455-4399-B85E-CC97EE345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7787" y="1825625"/>
            <a:ext cx="5276426" cy="4351338"/>
          </a:xfrm>
        </p:spPr>
      </p:pic>
    </p:spTree>
    <p:extLst>
      <p:ext uri="{BB962C8B-B14F-4D97-AF65-F5344CB8AC3E}">
        <p14:creationId xmlns:p14="http://schemas.microsoft.com/office/powerpoint/2010/main" val="175239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D3538-0082-4C79-8A6F-0246A44F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开发过程 </a:t>
            </a:r>
            <a:r>
              <a:rPr lang="en-US" altLang="zh-CN" dirty="0"/>
              <a:t>– code review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0136E-000A-4DF6-9CDA-AA89891B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4.30</a:t>
            </a:r>
          </a:p>
          <a:p>
            <a:pPr lvl="1"/>
            <a:r>
              <a:rPr lang="zh-CN" altLang="en-US" dirty="0"/>
              <a:t>有部分 </a:t>
            </a:r>
            <a:r>
              <a:rPr lang="en-US" altLang="zh-CN" dirty="0"/>
              <a:t>ionic html tag </a:t>
            </a:r>
            <a:r>
              <a:rPr lang="zh-CN" altLang="en-US" dirty="0"/>
              <a:t>没有引入，不影响代码执行，但不符合规范</a:t>
            </a:r>
            <a:endParaRPr lang="en-US" altLang="zh-CN" dirty="0"/>
          </a:p>
          <a:p>
            <a:pPr lvl="1"/>
            <a:r>
              <a:rPr lang="zh-CN" altLang="en-US" dirty="0"/>
              <a:t>在下一个 </a:t>
            </a:r>
            <a:r>
              <a:rPr lang="en-US" altLang="zh-CN" dirty="0"/>
              <a:t>commit </a:t>
            </a:r>
            <a:r>
              <a:rPr lang="zh-CN" altLang="en-US" dirty="0"/>
              <a:t>中修复</a:t>
            </a:r>
            <a:endParaRPr lang="en-US" altLang="zh-CN" dirty="0"/>
          </a:p>
          <a:p>
            <a:r>
              <a:rPr lang="en-US" altLang="zh-CN" dirty="0"/>
              <a:t>5.3</a:t>
            </a:r>
          </a:p>
          <a:p>
            <a:pPr lvl="1"/>
            <a:r>
              <a:rPr lang="en-US" altLang="zh-CN" dirty="0" err="1"/>
              <a:t>Javascript</a:t>
            </a:r>
            <a:r>
              <a:rPr lang="en-US" altLang="zh-CN" dirty="0"/>
              <a:t> </a:t>
            </a:r>
            <a:r>
              <a:rPr lang="zh-CN" altLang="en-US" dirty="0"/>
              <a:t>代码中使用了 </a:t>
            </a:r>
            <a:r>
              <a:rPr lang="en-US" altLang="zh-CN" dirty="0"/>
              <a:t>== </a:t>
            </a:r>
            <a:r>
              <a:rPr lang="zh-CN" altLang="en-US" dirty="0"/>
              <a:t>判断相等，可能导致判断错误，应使用 </a:t>
            </a:r>
            <a:r>
              <a:rPr lang="en-US" altLang="zh-CN" dirty="0"/>
              <a:t>===</a:t>
            </a:r>
          </a:p>
          <a:p>
            <a:pPr lvl="1"/>
            <a:r>
              <a:rPr lang="zh-CN" altLang="en-US" dirty="0"/>
              <a:t>在下一个 </a:t>
            </a:r>
            <a:r>
              <a:rPr lang="en-US" altLang="zh-CN" dirty="0"/>
              <a:t>commit </a:t>
            </a:r>
            <a:r>
              <a:rPr lang="zh-CN" altLang="en-US" dirty="0"/>
              <a:t>中修复</a:t>
            </a:r>
            <a:endParaRPr lang="en-US" altLang="zh-CN" dirty="0"/>
          </a:p>
          <a:p>
            <a:r>
              <a:rPr lang="en-US" altLang="zh-CN" dirty="0"/>
              <a:t>5.25</a:t>
            </a:r>
          </a:p>
          <a:p>
            <a:pPr lvl="1"/>
            <a:r>
              <a:rPr lang="zh-CN" altLang="en-US" dirty="0"/>
              <a:t>学习进度的业务代码和测试代码与需求都有出入</a:t>
            </a:r>
            <a:endParaRPr lang="en-US" altLang="zh-CN" dirty="0"/>
          </a:p>
          <a:p>
            <a:pPr lvl="1"/>
            <a:r>
              <a:rPr lang="zh-CN" altLang="en-US" dirty="0"/>
              <a:t>修改重写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960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2D2AE6-1D8E-4C96-BEC6-BA1164AAC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44660" y="4874470"/>
            <a:ext cx="6180396" cy="738774"/>
          </a:xfrm>
        </p:spPr>
        <p:txBody>
          <a:bodyPr/>
          <a:lstStyle/>
          <a:p>
            <a:r>
              <a:rPr lang="zh-CN" altLang="en-US" dirty="0"/>
              <a:t>自动化测试、</a:t>
            </a:r>
            <a:endParaRPr lang="en-US" altLang="zh-CN" dirty="0"/>
          </a:p>
          <a:p>
            <a:r>
              <a:rPr lang="zh-CN" altLang="en-US" dirty="0"/>
              <a:t>构建、部署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D278A9-A4D9-4A71-82DF-85DEA98FD7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3316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53268-FB21-4DCE-8F13-A424EA4C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自动化测试、构建、部署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0BAD66-7F55-4D70-8D69-108EA545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028" y="1825625"/>
            <a:ext cx="7879943" cy="4351338"/>
          </a:xfrm>
        </p:spPr>
      </p:pic>
    </p:spTree>
    <p:extLst>
      <p:ext uri="{BB962C8B-B14F-4D97-AF65-F5344CB8AC3E}">
        <p14:creationId xmlns:p14="http://schemas.microsoft.com/office/powerpoint/2010/main" val="362730358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64501D-0119-41ED-81AA-8A726509CC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2437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5217771-3322-42A0-AC0C-10567B698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1711" y="1440751"/>
            <a:ext cx="4134465" cy="480131"/>
          </a:xfrm>
        </p:spPr>
        <p:txBody>
          <a:bodyPr/>
          <a:lstStyle/>
          <a:p>
            <a:r>
              <a:rPr lang="zh-CN" altLang="en-US" dirty="0"/>
              <a:t>用户故事与验收测试用例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5DB321-E583-4445-944E-853519256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0926" y="2726624"/>
            <a:ext cx="3416320" cy="480131"/>
          </a:xfrm>
        </p:spPr>
        <p:txBody>
          <a:bodyPr/>
          <a:lstStyle/>
          <a:p>
            <a:r>
              <a:rPr lang="zh-CN" altLang="en-US" dirty="0"/>
              <a:t>任务分解与完成情况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B87D48F-07ED-4D88-AB99-038029F56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7597" y="4003917"/>
            <a:ext cx="1620957" cy="480131"/>
          </a:xfrm>
        </p:spPr>
        <p:txBody>
          <a:bodyPr/>
          <a:lstStyle/>
          <a:p>
            <a:r>
              <a:rPr lang="zh-CN" altLang="en-US" dirty="0"/>
              <a:t>开发过程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C31DCA67-791D-42FE-BB7C-E36B76E966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1711" y="5290002"/>
            <a:ext cx="4134465" cy="480131"/>
          </a:xfrm>
        </p:spPr>
        <p:txBody>
          <a:bodyPr/>
          <a:lstStyle/>
          <a:p>
            <a:r>
              <a:rPr lang="zh-CN" altLang="en-US" dirty="0"/>
              <a:t>自动化测试、构建、部署</a:t>
            </a:r>
          </a:p>
        </p:txBody>
      </p:sp>
    </p:spTree>
    <p:extLst>
      <p:ext uri="{BB962C8B-B14F-4D97-AF65-F5344CB8AC3E}">
        <p14:creationId xmlns:p14="http://schemas.microsoft.com/office/powerpoint/2010/main" val="33088183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DE1BED-12AE-4420-B8BF-934D08A91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44660" y="4874470"/>
            <a:ext cx="4005367" cy="738774"/>
          </a:xfrm>
        </p:spPr>
        <p:txBody>
          <a:bodyPr/>
          <a:lstStyle/>
          <a:p>
            <a:r>
              <a:rPr lang="zh-CN" altLang="en-US" dirty="0"/>
              <a:t>用户故事</a:t>
            </a:r>
            <a:endParaRPr lang="en-US" altLang="zh-CN" dirty="0"/>
          </a:p>
          <a:p>
            <a:r>
              <a:rPr lang="zh-CN" altLang="en-US" dirty="0"/>
              <a:t>与验收测试用例</a:t>
            </a:r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D906C61-D298-4D66-853F-88CCE13ACF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12331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3068A69-D63C-4DF6-8904-4CB3168E3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用户故事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856BE91C-7601-4F8B-816A-0599C06B9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00" y="1229044"/>
            <a:ext cx="9090734" cy="5455732"/>
          </a:xfrm>
        </p:spPr>
      </p:pic>
    </p:spTree>
    <p:extLst>
      <p:ext uri="{BB962C8B-B14F-4D97-AF65-F5344CB8AC3E}">
        <p14:creationId xmlns:p14="http://schemas.microsoft.com/office/powerpoint/2010/main" val="208800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DD6BC-8C24-4304-89E6-2FD57584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验收测试用例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0B94A-794B-42B8-A638-E77F15DD2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用户故事 </a:t>
            </a:r>
            <a:r>
              <a:rPr lang="en-US" altLang="zh-CN" dirty="0"/>
              <a:t>4 - </a:t>
            </a:r>
            <a:r>
              <a:rPr lang="zh-CN" altLang="en-US" dirty="0"/>
              <a:t>进行练习</a:t>
            </a:r>
          </a:p>
          <a:p>
            <a:pPr lvl="1"/>
            <a:r>
              <a:rPr lang="zh-CN" altLang="en-US" dirty="0"/>
              <a:t>给定一个习题组和当前正在做的习题，当用户选择了这道习题的正确选项，那么当前习题应当指向下一题，这道题从题库中删除。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给定一个习题组和当前正在做的习题，当用户选择了这道习题的错误选项，那么当前习题应当指向下一题，这道题被移动到题库的最尾端。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给定一个习题组，当习题组长度为 </a:t>
            </a:r>
            <a:r>
              <a:rPr lang="en-US" altLang="zh-CN" dirty="0"/>
              <a:t>0</a:t>
            </a:r>
            <a:r>
              <a:rPr lang="zh-CN" altLang="en-US" dirty="0"/>
              <a:t>，那么显示单元练习结算列表。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87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D43CA-304B-4511-8184-37C7FAF9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验收测试用例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B6E7C-7BDF-4654-B9EA-0930B2C35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用户故事 </a:t>
            </a:r>
            <a:r>
              <a:rPr lang="en-US" altLang="zh-CN" dirty="0"/>
              <a:t>6 - </a:t>
            </a:r>
            <a:r>
              <a:rPr lang="zh-CN" altLang="en-US" dirty="0"/>
              <a:t>展示学习记录验收测试：</a:t>
            </a:r>
          </a:p>
          <a:p>
            <a:pPr lvl="1"/>
            <a:r>
              <a:rPr lang="zh-CN" altLang="en-US" dirty="0"/>
              <a:t>给定一个单元 </a:t>
            </a:r>
            <a:r>
              <a:rPr lang="en-US" altLang="zh-CN" dirty="0"/>
              <a:t>U </a:t>
            </a:r>
            <a:r>
              <a:rPr lang="zh-CN" altLang="en-US" dirty="0"/>
              <a:t>和一个日期 </a:t>
            </a:r>
            <a:r>
              <a:rPr lang="en-US" altLang="zh-CN" dirty="0"/>
              <a:t>D</a:t>
            </a:r>
            <a:r>
              <a:rPr lang="zh-CN" altLang="en-US" dirty="0"/>
              <a:t>，当用户在日期 </a:t>
            </a:r>
            <a:r>
              <a:rPr lang="en-US" altLang="zh-CN" dirty="0"/>
              <a:t>D </a:t>
            </a:r>
            <a:r>
              <a:rPr lang="zh-CN" altLang="en-US" dirty="0"/>
              <a:t>学习一次单元 </a:t>
            </a:r>
            <a:r>
              <a:rPr lang="en-US" altLang="zh-CN" dirty="0"/>
              <a:t>U</a:t>
            </a:r>
            <a:r>
              <a:rPr lang="zh-CN" altLang="en-US" dirty="0"/>
              <a:t>，那么在学习记录中添加日期 </a:t>
            </a:r>
            <a:r>
              <a:rPr lang="en-US" altLang="zh-CN" dirty="0"/>
              <a:t>D </a:t>
            </a:r>
            <a:r>
              <a:rPr lang="zh-CN" altLang="en-US" dirty="0"/>
              <a:t>和单元 </a:t>
            </a:r>
            <a:r>
              <a:rPr lang="en-US" altLang="zh-CN" dirty="0"/>
              <a:t>U </a:t>
            </a:r>
            <a:r>
              <a:rPr lang="zh-CN" altLang="en-US" dirty="0"/>
              <a:t>的对应关系，日期 </a:t>
            </a:r>
            <a:r>
              <a:rPr lang="en-US" altLang="zh-CN" dirty="0"/>
              <a:t>D </a:t>
            </a:r>
            <a:r>
              <a:rPr lang="zh-CN" altLang="en-US" dirty="0"/>
              <a:t>的学习记录的总长度 </a:t>
            </a:r>
            <a:r>
              <a:rPr lang="en-US" altLang="zh-CN" dirty="0"/>
              <a:t>+ 1</a:t>
            </a:r>
            <a:r>
              <a:rPr lang="zh-CN" altLang="en-US" dirty="0"/>
              <a:t>，学习记录总长度 </a:t>
            </a:r>
            <a:r>
              <a:rPr lang="en-US" altLang="zh-CN" dirty="0"/>
              <a:t>+ 1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给定一个单元 </a:t>
            </a:r>
            <a:r>
              <a:rPr lang="en-US" altLang="zh-CN" dirty="0"/>
              <a:t>U </a:t>
            </a:r>
            <a:r>
              <a:rPr lang="zh-CN" altLang="en-US" dirty="0"/>
              <a:t>和一个日期 </a:t>
            </a:r>
            <a:r>
              <a:rPr lang="en-US" altLang="zh-CN" dirty="0"/>
              <a:t>D</a:t>
            </a:r>
            <a:r>
              <a:rPr lang="zh-CN" altLang="en-US" dirty="0"/>
              <a:t>，当用户在日期 </a:t>
            </a:r>
            <a:r>
              <a:rPr lang="en-US" altLang="zh-CN" dirty="0"/>
              <a:t>D </a:t>
            </a:r>
            <a:r>
              <a:rPr lang="zh-CN" altLang="en-US" dirty="0"/>
              <a:t>学习两次单元 </a:t>
            </a:r>
            <a:r>
              <a:rPr lang="en-US" altLang="zh-CN" dirty="0"/>
              <a:t>U</a:t>
            </a:r>
            <a:r>
              <a:rPr lang="zh-CN" altLang="en-US" dirty="0"/>
              <a:t>，那么在学习记录中添加日期 </a:t>
            </a:r>
            <a:r>
              <a:rPr lang="en-US" altLang="zh-CN" dirty="0"/>
              <a:t>D </a:t>
            </a:r>
            <a:r>
              <a:rPr lang="zh-CN" altLang="en-US" dirty="0"/>
              <a:t>和单元 </a:t>
            </a:r>
            <a:r>
              <a:rPr lang="en-US" altLang="zh-CN" dirty="0"/>
              <a:t>U </a:t>
            </a:r>
            <a:r>
              <a:rPr lang="zh-CN" altLang="en-US" dirty="0"/>
              <a:t>的对应关系，日期 </a:t>
            </a:r>
            <a:r>
              <a:rPr lang="en-US" altLang="zh-CN" dirty="0"/>
              <a:t>D </a:t>
            </a:r>
            <a:r>
              <a:rPr lang="zh-CN" altLang="en-US" dirty="0"/>
              <a:t>的学习记录的总长度 </a:t>
            </a:r>
            <a:r>
              <a:rPr lang="en-US" altLang="zh-CN" dirty="0"/>
              <a:t>+ 1</a:t>
            </a:r>
            <a:r>
              <a:rPr lang="zh-CN" altLang="en-US" dirty="0"/>
              <a:t>，学习记录总长度 </a:t>
            </a:r>
            <a:r>
              <a:rPr lang="en-US" altLang="zh-CN" dirty="0"/>
              <a:t>+ 1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给定两个单元 </a:t>
            </a:r>
            <a:r>
              <a:rPr lang="en-US" altLang="zh-CN" dirty="0"/>
              <a:t>U1 U2 </a:t>
            </a:r>
            <a:r>
              <a:rPr lang="zh-CN" altLang="en-US" dirty="0"/>
              <a:t>和一个日期 </a:t>
            </a:r>
            <a:r>
              <a:rPr lang="en-US" altLang="zh-CN" dirty="0"/>
              <a:t>D</a:t>
            </a:r>
            <a:r>
              <a:rPr lang="zh-CN" altLang="en-US" dirty="0"/>
              <a:t>，当用户在日期 </a:t>
            </a:r>
            <a:r>
              <a:rPr lang="en-US" altLang="zh-CN" dirty="0"/>
              <a:t>D </a:t>
            </a:r>
            <a:r>
              <a:rPr lang="zh-CN" altLang="en-US" dirty="0"/>
              <a:t>学习单元 </a:t>
            </a:r>
            <a:r>
              <a:rPr lang="en-US" altLang="zh-CN" dirty="0"/>
              <a:t>U1 U2 </a:t>
            </a:r>
            <a:r>
              <a:rPr lang="zh-CN" altLang="en-US" dirty="0"/>
              <a:t>各一次，那么在学习记录中添加日期 </a:t>
            </a:r>
            <a:r>
              <a:rPr lang="en-US" altLang="zh-CN" dirty="0"/>
              <a:t>D </a:t>
            </a:r>
            <a:r>
              <a:rPr lang="zh-CN" altLang="en-US" dirty="0"/>
              <a:t>和单元 </a:t>
            </a:r>
            <a:r>
              <a:rPr lang="en-US" altLang="zh-CN" dirty="0"/>
              <a:t>U1</a:t>
            </a:r>
            <a:r>
              <a:rPr lang="zh-CN" altLang="en-US" dirty="0"/>
              <a:t>、日期 </a:t>
            </a:r>
            <a:r>
              <a:rPr lang="en-US" altLang="zh-CN" dirty="0"/>
              <a:t>D </a:t>
            </a:r>
            <a:r>
              <a:rPr lang="zh-CN" altLang="en-US" dirty="0"/>
              <a:t>与单元 </a:t>
            </a:r>
            <a:r>
              <a:rPr lang="en-US" altLang="zh-CN" dirty="0"/>
              <a:t>U2 </a:t>
            </a:r>
            <a:r>
              <a:rPr lang="zh-CN" altLang="en-US" dirty="0"/>
              <a:t>的对应关系，日期 </a:t>
            </a:r>
            <a:r>
              <a:rPr lang="en-US" altLang="zh-CN" dirty="0"/>
              <a:t>D </a:t>
            </a:r>
            <a:r>
              <a:rPr lang="zh-CN" altLang="en-US" dirty="0"/>
              <a:t>的学习记录的总长度 </a:t>
            </a:r>
            <a:r>
              <a:rPr lang="en-US" altLang="zh-CN" dirty="0"/>
              <a:t>+ 2</a:t>
            </a:r>
            <a:r>
              <a:rPr lang="zh-CN" altLang="en-US" dirty="0"/>
              <a:t>，学习记录总长度 </a:t>
            </a:r>
            <a:r>
              <a:rPr lang="en-US" altLang="zh-CN" dirty="0"/>
              <a:t>+ 1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6122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FF0F1-6B11-43DF-85F1-18CD2D33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验收测试用例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D66196-C34D-4A76-85E3-289E5EB39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用户故事 </a:t>
            </a:r>
            <a:r>
              <a:rPr lang="en-US" altLang="zh-CN" dirty="0"/>
              <a:t>6 - </a:t>
            </a:r>
            <a:r>
              <a:rPr lang="zh-CN" altLang="en-US" dirty="0"/>
              <a:t>展示学习记录验收测试：</a:t>
            </a:r>
            <a:endParaRPr lang="en-US" altLang="zh-CN" dirty="0"/>
          </a:p>
          <a:p>
            <a:pPr lvl="1"/>
            <a:r>
              <a:rPr lang="zh-CN" altLang="en-US" dirty="0"/>
              <a:t>给定两个单元 </a:t>
            </a:r>
            <a:r>
              <a:rPr lang="en-US" altLang="zh-CN" dirty="0"/>
              <a:t>U1 U2 </a:t>
            </a:r>
            <a:r>
              <a:rPr lang="zh-CN" altLang="en-US" dirty="0"/>
              <a:t>和一个日期 </a:t>
            </a:r>
            <a:r>
              <a:rPr lang="en-US" altLang="zh-CN" dirty="0"/>
              <a:t>D</a:t>
            </a:r>
            <a:r>
              <a:rPr lang="zh-CN" altLang="en-US" dirty="0"/>
              <a:t>，当用户在日期 </a:t>
            </a:r>
            <a:r>
              <a:rPr lang="en-US" altLang="zh-CN" dirty="0"/>
              <a:t>D </a:t>
            </a:r>
            <a:r>
              <a:rPr lang="zh-CN" altLang="en-US" dirty="0"/>
              <a:t>学习单元 </a:t>
            </a:r>
            <a:r>
              <a:rPr lang="en-US" altLang="zh-CN" dirty="0"/>
              <a:t>U1 </a:t>
            </a:r>
            <a:r>
              <a:rPr lang="zh-CN" altLang="en-US" dirty="0"/>
              <a:t>两次，</a:t>
            </a:r>
            <a:r>
              <a:rPr lang="en-US" altLang="zh-CN" dirty="0"/>
              <a:t>U2 </a:t>
            </a:r>
            <a:r>
              <a:rPr lang="zh-CN" altLang="en-US" dirty="0"/>
              <a:t>一次，那么在学习记录中添加日期 </a:t>
            </a:r>
            <a:r>
              <a:rPr lang="en-US" altLang="zh-CN" dirty="0"/>
              <a:t>D </a:t>
            </a:r>
            <a:r>
              <a:rPr lang="zh-CN" altLang="en-US" dirty="0"/>
              <a:t>和单元 </a:t>
            </a:r>
            <a:r>
              <a:rPr lang="en-US" altLang="zh-CN" dirty="0"/>
              <a:t>U1</a:t>
            </a:r>
            <a:r>
              <a:rPr lang="zh-CN" altLang="en-US" dirty="0"/>
              <a:t>、日期 </a:t>
            </a:r>
            <a:r>
              <a:rPr lang="en-US" altLang="zh-CN" dirty="0"/>
              <a:t>D </a:t>
            </a:r>
            <a:r>
              <a:rPr lang="zh-CN" altLang="en-US" dirty="0"/>
              <a:t>与单元 </a:t>
            </a:r>
            <a:r>
              <a:rPr lang="en-US" altLang="zh-CN" dirty="0"/>
              <a:t>U2 </a:t>
            </a:r>
            <a:r>
              <a:rPr lang="zh-CN" altLang="en-US" dirty="0"/>
              <a:t>的对应关系，日期 </a:t>
            </a:r>
            <a:r>
              <a:rPr lang="en-US" altLang="zh-CN" dirty="0"/>
              <a:t>D </a:t>
            </a:r>
            <a:r>
              <a:rPr lang="zh-CN" altLang="en-US" dirty="0"/>
              <a:t>的学习记录的总长度 </a:t>
            </a:r>
            <a:r>
              <a:rPr lang="en-US" altLang="zh-CN" dirty="0"/>
              <a:t>+ 2</a:t>
            </a:r>
            <a:r>
              <a:rPr lang="zh-CN" altLang="en-US" dirty="0"/>
              <a:t>，学习记录总长度 </a:t>
            </a:r>
            <a:r>
              <a:rPr lang="en-US" altLang="zh-CN" dirty="0"/>
              <a:t>+ 1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给定一个单元 </a:t>
            </a:r>
            <a:r>
              <a:rPr lang="en-US" altLang="zh-CN" dirty="0"/>
              <a:t>U </a:t>
            </a:r>
            <a:r>
              <a:rPr lang="zh-CN" altLang="en-US" dirty="0"/>
              <a:t>和两个日期 </a:t>
            </a:r>
            <a:r>
              <a:rPr lang="en-US" altLang="zh-CN" dirty="0"/>
              <a:t>D1 D2</a:t>
            </a:r>
            <a:r>
              <a:rPr lang="zh-CN" altLang="en-US" dirty="0"/>
              <a:t>，当用户在日期 </a:t>
            </a:r>
            <a:r>
              <a:rPr lang="en-US" altLang="zh-CN" dirty="0"/>
              <a:t>D1 D2 </a:t>
            </a:r>
            <a:r>
              <a:rPr lang="zh-CN" altLang="en-US" dirty="0"/>
              <a:t>各学习单元 </a:t>
            </a:r>
            <a:r>
              <a:rPr lang="en-US" altLang="zh-CN" dirty="0"/>
              <a:t>U </a:t>
            </a:r>
            <a:r>
              <a:rPr lang="zh-CN" altLang="en-US" dirty="0"/>
              <a:t>一次，那么在学习记录中添加日期 </a:t>
            </a:r>
            <a:r>
              <a:rPr lang="en-US" altLang="zh-CN" dirty="0"/>
              <a:t>D1 </a:t>
            </a:r>
            <a:r>
              <a:rPr lang="zh-CN" altLang="en-US" dirty="0"/>
              <a:t>和单元 </a:t>
            </a:r>
            <a:r>
              <a:rPr lang="en-US" altLang="zh-CN" dirty="0"/>
              <a:t>U</a:t>
            </a:r>
            <a:r>
              <a:rPr lang="zh-CN" altLang="en-US" dirty="0"/>
              <a:t>、日期 </a:t>
            </a:r>
            <a:r>
              <a:rPr lang="en-US" altLang="zh-CN" dirty="0"/>
              <a:t>D2 </a:t>
            </a:r>
            <a:r>
              <a:rPr lang="zh-CN" altLang="en-US" dirty="0"/>
              <a:t>与单元 </a:t>
            </a:r>
            <a:r>
              <a:rPr lang="en-US" altLang="zh-CN" dirty="0"/>
              <a:t>U </a:t>
            </a:r>
            <a:r>
              <a:rPr lang="zh-CN" altLang="en-US" dirty="0"/>
              <a:t>的对应关系，日期 </a:t>
            </a:r>
            <a:r>
              <a:rPr lang="en-US" altLang="zh-CN" dirty="0"/>
              <a:t>D1 </a:t>
            </a:r>
            <a:r>
              <a:rPr lang="zh-CN" altLang="en-US" dirty="0"/>
              <a:t>的学习记录的总长度 </a:t>
            </a:r>
            <a:r>
              <a:rPr lang="en-US" altLang="zh-CN" dirty="0"/>
              <a:t>+ 1</a:t>
            </a:r>
            <a:r>
              <a:rPr lang="zh-CN" altLang="en-US" dirty="0"/>
              <a:t>，日期 </a:t>
            </a:r>
            <a:r>
              <a:rPr lang="en-US" altLang="zh-CN" dirty="0"/>
              <a:t>D2 </a:t>
            </a:r>
            <a:r>
              <a:rPr lang="zh-CN" altLang="en-US" dirty="0"/>
              <a:t>的学习记录的总长度 </a:t>
            </a:r>
            <a:r>
              <a:rPr lang="en-US" altLang="zh-CN" dirty="0"/>
              <a:t>+ 1</a:t>
            </a:r>
            <a:r>
              <a:rPr lang="zh-CN" altLang="en-US" dirty="0"/>
              <a:t>，学习记录总长度 </a:t>
            </a:r>
            <a:r>
              <a:rPr lang="en-US" altLang="zh-CN" dirty="0"/>
              <a:t>+ 2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给定两个单元 </a:t>
            </a:r>
            <a:r>
              <a:rPr lang="en-US" altLang="zh-CN" dirty="0"/>
              <a:t>U1 U2 </a:t>
            </a:r>
            <a:r>
              <a:rPr lang="zh-CN" altLang="en-US" dirty="0"/>
              <a:t>和两个日期 </a:t>
            </a:r>
            <a:r>
              <a:rPr lang="en-US" altLang="zh-CN" dirty="0"/>
              <a:t>D1 D2</a:t>
            </a:r>
            <a:r>
              <a:rPr lang="zh-CN" altLang="en-US" dirty="0"/>
              <a:t>，当用户在日期 </a:t>
            </a:r>
            <a:r>
              <a:rPr lang="en-US" altLang="zh-CN" dirty="0"/>
              <a:t>D1 D2 </a:t>
            </a:r>
            <a:r>
              <a:rPr lang="zh-CN" altLang="en-US" dirty="0"/>
              <a:t>各学习单元 </a:t>
            </a:r>
            <a:r>
              <a:rPr lang="en-US" altLang="zh-CN" dirty="0"/>
              <a:t>U1 </a:t>
            </a:r>
            <a:r>
              <a:rPr lang="zh-CN" altLang="en-US" dirty="0"/>
              <a:t>一次，在日期 </a:t>
            </a:r>
            <a:r>
              <a:rPr lang="en-US" altLang="zh-CN" dirty="0"/>
              <a:t>D2 </a:t>
            </a:r>
            <a:r>
              <a:rPr lang="zh-CN" altLang="en-US" dirty="0"/>
              <a:t>学习单元 </a:t>
            </a:r>
            <a:r>
              <a:rPr lang="en-US" altLang="zh-CN" dirty="0"/>
              <a:t>U2 </a:t>
            </a:r>
            <a:r>
              <a:rPr lang="zh-CN" altLang="en-US" dirty="0"/>
              <a:t>一次，那么在学习记录中添加日期 </a:t>
            </a:r>
            <a:r>
              <a:rPr lang="en-US" altLang="zh-CN" dirty="0"/>
              <a:t>D1 </a:t>
            </a:r>
            <a:r>
              <a:rPr lang="zh-CN" altLang="en-US" dirty="0"/>
              <a:t>和单元 </a:t>
            </a:r>
            <a:r>
              <a:rPr lang="en-US" altLang="zh-CN" dirty="0"/>
              <a:t>U1</a:t>
            </a:r>
            <a:r>
              <a:rPr lang="zh-CN" altLang="en-US" dirty="0"/>
              <a:t>、日期 </a:t>
            </a:r>
            <a:r>
              <a:rPr lang="en-US" altLang="zh-CN" dirty="0"/>
              <a:t>D2 </a:t>
            </a:r>
            <a:r>
              <a:rPr lang="zh-CN" altLang="en-US" dirty="0"/>
              <a:t>与单元 </a:t>
            </a:r>
            <a:r>
              <a:rPr lang="en-US" altLang="zh-CN" dirty="0"/>
              <a:t>U1</a:t>
            </a:r>
            <a:r>
              <a:rPr lang="zh-CN" altLang="en-US" dirty="0"/>
              <a:t>、日期 </a:t>
            </a:r>
            <a:r>
              <a:rPr lang="en-US" altLang="zh-CN" dirty="0"/>
              <a:t>D2 </a:t>
            </a:r>
            <a:r>
              <a:rPr lang="zh-CN" altLang="en-US" dirty="0"/>
              <a:t>和单元 </a:t>
            </a:r>
            <a:r>
              <a:rPr lang="en-US" altLang="zh-CN" dirty="0"/>
              <a:t>U2 </a:t>
            </a:r>
            <a:r>
              <a:rPr lang="zh-CN" altLang="en-US" dirty="0"/>
              <a:t>的对应关系，日期 </a:t>
            </a:r>
            <a:r>
              <a:rPr lang="en-US" altLang="zh-CN" dirty="0"/>
              <a:t>D1 </a:t>
            </a:r>
            <a:r>
              <a:rPr lang="zh-CN" altLang="en-US" dirty="0"/>
              <a:t>的学习记录的总长度 </a:t>
            </a:r>
            <a:r>
              <a:rPr lang="en-US" altLang="zh-CN" dirty="0"/>
              <a:t>+ 1</a:t>
            </a:r>
            <a:r>
              <a:rPr lang="zh-CN" altLang="en-US" dirty="0"/>
              <a:t>，日期 </a:t>
            </a:r>
            <a:r>
              <a:rPr lang="en-US" altLang="zh-CN" dirty="0"/>
              <a:t>D2 </a:t>
            </a:r>
            <a:r>
              <a:rPr lang="zh-CN" altLang="en-US" dirty="0"/>
              <a:t>的学习记录的总长度 </a:t>
            </a:r>
            <a:r>
              <a:rPr lang="en-US" altLang="zh-CN" dirty="0"/>
              <a:t>+ 2</a:t>
            </a:r>
            <a:r>
              <a:rPr lang="zh-CN" altLang="en-US" dirty="0"/>
              <a:t>，学习记录总长度 </a:t>
            </a:r>
            <a:r>
              <a:rPr lang="en-US" altLang="zh-CN" dirty="0"/>
              <a:t>+ 2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469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813FE4-DDC6-4F1E-8C5E-F7EC17DCB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任务分解与完成情况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5A353B-D2BF-4284-91E6-508417586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1036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D86DC-B6CC-466E-8C6D-1B0DC232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任务分解与完成情况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91C57AC3-8898-444B-9CAB-3B8428EB0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326" y="1504759"/>
            <a:ext cx="8797771" cy="5303215"/>
          </a:xfrm>
        </p:spPr>
      </p:pic>
    </p:spTree>
    <p:extLst>
      <p:ext uri="{BB962C8B-B14F-4D97-AF65-F5344CB8AC3E}">
        <p14:creationId xmlns:p14="http://schemas.microsoft.com/office/powerpoint/2010/main" val="264978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8088B99A-DB67-4A24-8EB9-EDD5D46FCD23}" vid="{DC5CB7F8-1215-4F7E-B8B2-921571BC388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复旦红色模板</Template>
  <TotalTime>93</TotalTime>
  <Words>676</Words>
  <Application>Microsoft Office PowerPoint</Application>
  <PresentationFormat>宽屏</PresentationFormat>
  <Paragraphs>54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黑体</vt:lpstr>
      <vt:lpstr>庞门正道粗书体</vt:lpstr>
      <vt:lpstr>微软雅黑</vt:lpstr>
      <vt:lpstr>Arial</vt:lpstr>
      <vt:lpstr>Calibri</vt:lpstr>
      <vt:lpstr>Impact</vt:lpstr>
      <vt:lpstr>自定义设计方案</vt:lpstr>
      <vt:lpstr>日语背单词软件 - Neon</vt:lpstr>
      <vt:lpstr>PowerPoint 演示文稿</vt:lpstr>
      <vt:lpstr>PowerPoint 演示文稿</vt:lpstr>
      <vt:lpstr>用户故事</vt:lpstr>
      <vt:lpstr>验收测试用例</vt:lpstr>
      <vt:lpstr>验收测试用例</vt:lpstr>
      <vt:lpstr>验收测试用例</vt:lpstr>
      <vt:lpstr>PowerPoint 演示文稿</vt:lpstr>
      <vt:lpstr>任务分解与完成情况</vt:lpstr>
      <vt:lpstr>PowerPoint 演示文稿</vt:lpstr>
      <vt:lpstr>开发过程 – branch 与 issue</vt:lpstr>
      <vt:lpstr>开发过程 – commit message</vt:lpstr>
      <vt:lpstr>开发过程 – code review</vt:lpstr>
      <vt:lpstr>PowerPoint 演示文稿</vt:lpstr>
      <vt:lpstr>自动化测试、构建、部署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🍋 Lemonaire</dc:creator>
  <cp:lastModifiedBy>🍋 Lemonaire</cp:lastModifiedBy>
  <cp:revision>9</cp:revision>
  <dcterms:created xsi:type="dcterms:W3CDTF">2022-05-29T07:49:40Z</dcterms:created>
  <dcterms:modified xsi:type="dcterms:W3CDTF">2022-05-30T05:23:06Z</dcterms:modified>
</cp:coreProperties>
</file>